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1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2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A792-32C9-43F6-9E4C-F6B6084B93F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130E-934A-4A44-BEBE-EA436C14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2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rain.thecommonvein.net/cerebral-aneurysms-sumit-karia-m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8FD99-DFF0-46AA-B008-2BE23857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09" y="1115078"/>
            <a:ext cx="8218119" cy="412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1286-87E3-4D19-955B-84177068A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87" y="1132898"/>
            <a:ext cx="1960418" cy="4311939"/>
          </a:xfrm>
        </p:spPr>
        <p:txBody>
          <a:bodyPr/>
          <a:lstStyle/>
          <a:p>
            <a:r>
              <a:rPr lang="en-US" dirty="0"/>
              <a:t>2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63434-9380-48BA-89F7-A4FBFA24C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24" y="1495222"/>
            <a:ext cx="9442526" cy="30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5DB40-6A0A-4037-8AC5-A184D5DC0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D6AA1D-05C5-4C71-A4B2-3EADEDC55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438" y="489817"/>
            <a:ext cx="6920753" cy="6127750"/>
          </a:xfrm>
        </p:spPr>
      </p:pic>
    </p:spTree>
    <p:extLst>
      <p:ext uri="{BB962C8B-B14F-4D97-AF65-F5344CB8AC3E}">
        <p14:creationId xmlns:p14="http://schemas.microsoft.com/office/powerpoint/2010/main" val="48715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27C-62D7-47A8-90D7-83D10470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84" y="365125"/>
            <a:ext cx="2604090" cy="6257348"/>
          </a:xfrm>
        </p:spPr>
        <p:txBody>
          <a:bodyPr>
            <a:normAutofit fontScale="90000"/>
          </a:bodyPr>
          <a:lstStyle/>
          <a:p>
            <a:r>
              <a:rPr lang="en-US" dirty="0"/>
              <a:t>586 returns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14/586 were brain Why did we miss these?  They all had brain in their title and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D2710-3953-4D18-A4A3-EFDE43ECC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875" y="1936462"/>
            <a:ext cx="7840542" cy="4351338"/>
          </a:xfrm>
        </p:spPr>
      </p:pic>
    </p:spTree>
    <p:extLst>
      <p:ext uri="{BB962C8B-B14F-4D97-AF65-F5344CB8AC3E}">
        <p14:creationId xmlns:p14="http://schemas.microsoft.com/office/powerpoint/2010/main" val="95660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DD35-BC76-4B0B-A121-89C23C5D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4897ED-B27E-41D8-8A5C-E044821D9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897" y="365125"/>
            <a:ext cx="7659839" cy="6262255"/>
          </a:xfrm>
        </p:spPr>
      </p:pic>
    </p:spTree>
    <p:extLst>
      <p:ext uri="{BB962C8B-B14F-4D97-AF65-F5344CB8AC3E}">
        <p14:creationId xmlns:p14="http://schemas.microsoft.com/office/powerpoint/2010/main" val="99447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2FA2E-FB91-4BB1-A93B-3D3C3EF8B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454" y="128354"/>
            <a:ext cx="5362420" cy="660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D84C-6B98-4E11-A1B7-88CBAD75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97727" cy="5176693"/>
          </a:xfrm>
        </p:spPr>
        <p:txBody>
          <a:bodyPr>
            <a:normAutofit/>
          </a:bodyPr>
          <a:lstStyle/>
          <a:p>
            <a:r>
              <a:rPr lang="en-US" dirty="0"/>
              <a:t>On the</a:t>
            </a:r>
            <a:br>
              <a:rPr lang="en-US" dirty="0"/>
            </a:br>
            <a:r>
              <a:rPr lang="en-US" dirty="0"/>
              <a:t> </a:t>
            </a:r>
            <a: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brain site there is a whole page dedicated to aneurysms</a:t>
            </a:r>
            <a:b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F7FAD-9BD0-4FF2-B051-74B2950B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96" y="1886041"/>
            <a:ext cx="7695930" cy="3406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B76FAE-21C9-492E-B3FF-CB780777E15C}"/>
              </a:ext>
            </a:extLst>
          </p:cNvPr>
          <p:cNvSpPr txBox="1"/>
          <p:nvPr/>
        </p:nvSpPr>
        <p:spPr>
          <a:xfrm>
            <a:off x="520074" y="5107770"/>
            <a:ext cx="32206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with 11 images of aneurysms </a:t>
            </a:r>
          </a:p>
        </p:txBody>
      </p:sp>
    </p:spTree>
    <p:extLst>
      <p:ext uri="{BB962C8B-B14F-4D97-AF65-F5344CB8AC3E}">
        <p14:creationId xmlns:p14="http://schemas.microsoft.com/office/powerpoint/2010/main" val="374699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4CE4-3746-4DDB-9984-E0BD3103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25837E-1A6B-4A79-AAC9-F070A5682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189" y="831273"/>
            <a:ext cx="8419983" cy="4838349"/>
          </a:xfrm>
        </p:spPr>
      </p:pic>
    </p:spTree>
    <p:extLst>
      <p:ext uri="{BB962C8B-B14F-4D97-AF65-F5344CB8AC3E}">
        <p14:creationId xmlns:p14="http://schemas.microsoft.com/office/powerpoint/2010/main" val="159869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0759-A9A7-40B6-8322-61F3D6B8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92927" cy="5370657"/>
          </a:xfrm>
        </p:spPr>
        <p:txBody>
          <a:bodyPr/>
          <a:lstStyle/>
          <a:p>
            <a:r>
              <a:rPr lang="en-US" dirty="0"/>
              <a:t>No Titles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DECBE-6945-4DAC-B269-C1A7E85E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8201" y="630744"/>
            <a:ext cx="6075218" cy="5596512"/>
          </a:xfrm>
        </p:spPr>
      </p:pic>
    </p:spTree>
    <p:extLst>
      <p:ext uri="{BB962C8B-B14F-4D97-AF65-F5344CB8AC3E}">
        <p14:creationId xmlns:p14="http://schemas.microsoft.com/office/powerpoint/2010/main" val="3473905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4893</TotalTime>
  <Words>47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586 returns   14/586 were brain Why did we miss these?  They all had brain in their title and  </vt:lpstr>
      <vt:lpstr>PowerPoint Presentation</vt:lpstr>
      <vt:lpstr>PowerPoint Presentation</vt:lpstr>
      <vt:lpstr>On the  brain site there is a whole page dedicated to aneurysms   </vt:lpstr>
      <vt:lpstr>PowerPoint Presentation</vt:lpstr>
      <vt:lpstr>No Titles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Fisher, Naomi Deirdre,M.D.</dc:creator>
  <cp:lastModifiedBy>Fisher, Naomi Deirdre,M.D.</cp:lastModifiedBy>
  <cp:revision>3</cp:revision>
  <dcterms:created xsi:type="dcterms:W3CDTF">2023-09-22T19:19:52Z</dcterms:created>
  <dcterms:modified xsi:type="dcterms:W3CDTF">2023-09-26T10:58:38Z</dcterms:modified>
</cp:coreProperties>
</file>