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98" r:id="rId4"/>
    <p:sldId id="299" r:id="rId5"/>
    <p:sldId id="300" r:id="rId6"/>
    <p:sldId id="307" r:id="rId7"/>
    <p:sldId id="306" r:id="rId8"/>
    <p:sldId id="302" r:id="rId9"/>
    <p:sldId id="289" r:id="rId10"/>
    <p:sldId id="303" r:id="rId11"/>
    <p:sldId id="260" r:id="rId12"/>
    <p:sldId id="278" r:id="rId13"/>
    <p:sldId id="265" r:id="rId14"/>
    <p:sldId id="266" r:id="rId15"/>
    <p:sldId id="267" r:id="rId16"/>
    <p:sldId id="274" r:id="rId17"/>
    <p:sldId id="277" r:id="rId18"/>
    <p:sldId id="279" r:id="rId19"/>
    <p:sldId id="304" r:id="rId20"/>
    <p:sldId id="280" r:id="rId21"/>
    <p:sldId id="275" r:id="rId22"/>
    <p:sldId id="276" r:id="rId23"/>
    <p:sldId id="269" r:id="rId24"/>
    <p:sldId id="281" r:id="rId25"/>
    <p:sldId id="283" r:id="rId26"/>
    <p:sldId id="305" r:id="rId27"/>
    <p:sldId id="284" r:id="rId28"/>
    <p:sldId id="286" r:id="rId29"/>
    <p:sldId id="287" r:id="rId30"/>
    <p:sldId id="288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3" autoAdjust="0"/>
    <p:restoredTop sz="94660"/>
  </p:normalViewPr>
  <p:slideViewPr>
    <p:cSldViewPr snapToGrid="0">
      <p:cViewPr>
        <p:scale>
          <a:sx n="66" d="100"/>
          <a:sy n="66" d="100"/>
        </p:scale>
        <p:origin x="12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7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A4B4-E2B7-4440-B00C-9DC2433E891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9BB4-91BB-4FB4-A8F7-9053D48C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6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ungs.thecommonvein.net/217lu-pneumomediastinu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B334-71BA-47D0-B509-93C46DC08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92"/>
            <a:ext cx="9144000" cy="880608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9/18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4AAA5-D234-422C-B803-C230E88F1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43" y="1016000"/>
            <a:ext cx="9144000" cy="287133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Return of a search shows excessive and irrelevant results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Duplicates  Sometimes multiple copies of an image show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Highlighting inconsistent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Captions not showing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Images that are in the media file - not found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Links from image  to pages not showing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Pages that are in the database - not found </a:t>
            </a:r>
          </a:p>
        </p:txBody>
      </p:sp>
    </p:spTree>
    <p:extLst>
      <p:ext uri="{BB962C8B-B14F-4D97-AF65-F5344CB8AC3E}">
        <p14:creationId xmlns:p14="http://schemas.microsoft.com/office/powerpoint/2010/main" val="23457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4D80-8219-4AF2-B93F-3823B888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Next problem Duplicates triplicates </a:t>
            </a:r>
            <a:br>
              <a:rPr lang="en-US" dirty="0"/>
            </a:br>
            <a:r>
              <a:rPr lang="en-US" dirty="0"/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58662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5C71-3708-4CE0-AC0E-CBC90B23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13" y="187325"/>
            <a:ext cx="10395857" cy="705304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Problem: Same image coming up multiple times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CB588D3-811B-4208-A4D6-006832FEC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41" t="5744" r="516" b="64948"/>
          <a:stretch/>
        </p:blipFill>
        <p:spPr>
          <a:xfrm>
            <a:off x="3410856" y="1070429"/>
            <a:ext cx="5659590" cy="49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9C8D-34F4-4D6C-9DBF-ECEB38B6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28" y="0"/>
            <a:ext cx="10105571" cy="58057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E561AB-D563-4048-8A4C-F573720B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667545"/>
            <a:ext cx="9840686" cy="61904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5CAE2-03FE-4F30-8ADA-565D977E8399}"/>
              </a:ext>
            </a:extLst>
          </p:cNvPr>
          <p:cNvSpPr/>
          <p:nvPr/>
        </p:nvSpPr>
        <p:spPr>
          <a:xfrm>
            <a:off x="2278743" y="1204686"/>
            <a:ext cx="3817257" cy="1335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5C71-3708-4CE0-AC0E-CBC90B23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1" y="0"/>
            <a:ext cx="10515600" cy="1325563"/>
          </a:xfrm>
        </p:spPr>
        <p:txBody>
          <a:bodyPr/>
          <a:lstStyle/>
          <a:p>
            <a:r>
              <a:rPr lang="en-US" dirty="0"/>
              <a:t>Problem – Why do we have multiple images?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2030E-5B44-4037-98A5-4C14DA9B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1836511"/>
            <a:ext cx="9368580" cy="318497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EAB47C-EE5D-422E-A1A4-2F214BC0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49" y="1825625"/>
            <a:ext cx="2111437" cy="4154261"/>
          </a:xfrm>
        </p:spPr>
        <p:txBody>
          <a:bodyPr>
            <a:normAutofit/>
          </a:bodyPr>
          <a:lstStyle/>
          <a:p>
            <a:r>
              <a:rPr lang="en-US" dirty="0"/>
              <a:t>4 images come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8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D83A7C-C02C-48DC-94A3-7F3DCAA4D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03" y="727748"/>
            <a:ext cx="4766853" cy="32274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B7203-CFF7-48E8-80FE-2427D61375FE}"/>
              </a:ext>
            </a:extLst>
          </p:cNvPr>
          <p:cNvSpPr txBox="1"/>
          <p:nvPr/>
        </p:nvSpPr>
        <p:spPr>
          <a:xfrm>
            <a:off x="5721712" y="549767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And I know this image appears on </a:t>
            </a:r>
            <a:r>
              <a:rPr lang="en-US" sz="2800" dirty="0">
                <a:solidFill>
                  <a:srgbClr val="FF0000"/>
                </a:solidFill>
                <a:hlinkClick r:id="rId3"/>
              </a:rPr>
              <a:t>https://lungs.thecommonvein.net/217lu-pneumomediastinum/</a:t>
            </a:r>
            <a:r>
              <a:rPr lang="en-US" sz="2800" dirty="0">
                <a:solidFill>
                  <a:srgbClr val="FF0000"/>
                </a:solidFill>
              </a:rPr>
              <a:t> with caption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14325-885E-49BD-9D4B-ACC4DEA96BD0}"/>
              </a:ext>
            </a:extLst>
          </p:cNvPr>
          <p:cNvSpPr txBox="1"/>
          <p:nvPr/>
        </p:nvSpPr>
        <p:spPr>
          <a:xfrm>
            <a:off x="988786" y="4501582"/>
            <a:ext cx="41251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Problem 1  Sometimes highlighted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Problem 2 None have links to a page</a:t>
            </a:r>
          </a:p>
          <a:p>
            <a:r>
              <a:rPr lang="en-US" sz="2000" dirty="0"/>
              <a:t>Problem 3 None have captions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0F43B-9473-4632-BDB3-0E879438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514" y="524095"/>
            <a:ext cx="3178627" cy="38082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02FBCA-6E59-466E-91C6-A609ECDC08A9}"/>
              </a:ext>
            </a:extLst>
          </p:cNvPr>
          <p:cNvSpPr txBox="1"/>
          <p:nvPr/>
        </p:nvSpPr>
        <p:spPr>
          <a:xfrm>
            <a:off x="7579541" y="4501582"/>
            <a:ext cx="423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Problem  Sometimes not highlighted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48ADB-D044-48B9-922E-8C6CB7C941E7}"/>
              </a:ext>
            </a:extLst>
          </p:cNvPr>
          <p:cNvSpPr txBox="1"/>
          <p:nvPr/>
        </p:nvSpPr>
        <p:spPr>
          <a:xfrm>
            <a:off x="0" y="-14514"/>
            <a:ext cx="12003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Problem Highlighting Inconsistent/ No Links when there should be links/Captions  </a:t>
            </a:r>
          </a:p>
        </p:txBody>
      </p:sp>
    </p:spTree>
    <p:extLst>
      <p:ext uri="{BB962C8B-B14F-4D97-AF65-F5344CB8AC3E}">
        <p14:creationId xmlns:p14="http://schemas.microsoft.com/office/powerpoint/2010/main" val="335544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618F-888F-4CCE-A41A-E50EA41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18382"/>
            <a:ext cx="11557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When I go to the </a:t>
            </a:r>
            <a:r>
              <a:rPr lang="en-US" b="1" dirty="0">
                <a:solidFill>
                  <a:srgbClr val="FF0000"/>
                </a:solidFill>
              </a:rPr>
              <a:t>non</a:t>
            </a:r>
            <a:r>
              <a:rPr lang="en-US" dirty="0"/>
              <a:t> beta site and go to </a:t>
            </a:r>
            <a:br>
              <a:rPr lang="en-US" dirty="0"/>
            </a:br>
            <a:r>
              <a:rPr lang="en-US" dirty="0"/>
              <a:t>https://lungs.thecommonvein.net/217lu-pneumomediastinum/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3D16-A30D-41DD-8034-AE3AF70C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67743" cy="4787220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There is a legend and this did not show on the beta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9C936-9A30-4E5B-8E9E-9E482091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314" y="990654"/>
            <a:ext cx="5234110" cy="562219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6CD509-B475-4CA4-913B-ACDFA38B7CC3}"/>
              </a:ext>
            </a:extLst>
          </p:cNvPr>
          <p:cNvSpPr/>
          <p:nvPr/>
        </p:nvSpPr>
        <p:spPr>
          <a:xfrm>
            <a:off x="5907314" y="5361385"/>
            <a:ext cx="4702629" cy="11570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71208-B92E-412D-911E-48479CD3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53" y="1190172"/>
            <a:ext cx="10727856" cy="50509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07ECC2-0F98-4FAB-A0FC-43A3A205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And when I do a pages search for 217Lu on the </a:t>
            </a:r>
            <a:r>
              <a:rPr lang="en-US" dirty="0">
                <a:solidFill>
                  <a:srgbClr val="FF0000"/>
                </a:solidFill>
              </a:rPr>
              <a:t>Beta site I get “No Pages”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BD69D-B9A8-4338-8262-B9F5914FC3D8}"/>
              </a:ext>
            </a:extLst>
          </p:cNvPr>
          <p:cNvSpPr/>
          <p:nvPr/>
        </p:nvSpPr>
        <p:spPr>
          <a:xfrm>
            <a:off x="1010553" y="2351314"/>
            <a:ext cx="2792190" cy="725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757F4-CA84-4CA5-86D8-A4320A0AC3DE}"/>
              </a:ext>
            </a:extLst>
          </p:cNvPr>
          <p:cNvSpPr/>
          <p:nvPr/>
        </p:nvSpPr>
        <p:spPr>
          <a:xfrm>
            <a:off x="9840686" y="3715657"/>
            <a:ext cx="1340761" cy="725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7EF54A0-09DC-4938-8B89-F6DFAB86E766}"/>
              </a:ext>
            </a:extLst>
          </p:cNvPr>
          <p:cNvSpPr/>
          <p:nvPr/>
        </p:nvSpPr>
        <p:spPr>
          <a:xfrm rot="11322199">
            <a:off x="3871797" y="3315486"/>
            <a:ext cx="5884174" cy="15909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B14D-B04D-4DA6-81B9-D24639A1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7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When I search the image name of that image which is   </a:t>
            </a:r>
            <a:r>
              <a:rPr lang="en-US" dirty="0">
                <a:solidFill>
                  <a:srgbClr val="FF0000"/>
                </a:solidFill>
              </a:rPr>
              <a:t>chest-lungs-pneumomedistinum-004-CT-trauma </a:t>
            </a:r>
            <a:r>
              <a:rPr lang="en-US" dirty="0"/>
              <a:t>on the Beta site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86A58-916C-48D6-8DFF-58418040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0289"/>
            <a:ext cx="9776129" cy="50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3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FE43-D853-43CA-BCFE-D90AF208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65124"/>
            <a:ext cx="1712686" cy="5237389"/>
          </a:xfrm>
        </p:spPr>
        <p:txBody>
          <a:bodyPr>
            <a:normAutofit/>
          </a:bodyPr>
          <a:lstStyle/>
          <a:p>
            <a:r>
              <a:rPr lang="en-US" sz="3200" dirty="0"/>
              <a:t>I get highlight but no link to the page but do get a caption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5DB5CC-EDB4-4FC5-8410-2FDE7AE15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195" y="365125"/>
            <a:ext cx="9292805" cy="5500914"/>
          </a:xfrm>
        </p:spPr>
      </p:pic>
    </p:spTree>
    <p:extLst>
      <p:ext uri="{BB962C8B-B14F-4D97-AF65-F5344CB8AC3E}">
        <p14:creationId xmlns:p14="http://schemas.microsoft.com/office/powerpoint/2010/main" val="385278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293-B099-47A4-9990-BF4E7731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multiple problems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B9B8-BF11-418C-AA37-5E7BAD3C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Duplicates triplicates</a:t>
            </a:r>
          </a:p>
          <a:p>
            <a:r>
              <a:rPr lang="en-US" dirty="0"/>
              <a:t>Inconsistent highlighting</a:t>
            </a:r>
          </a:p>
          <a:p>
            <a:r>
              <a:rPr lang="en-US" dirty="0"/>
              <a:t>Fails to show caption</a:t>
            </a:r>
          </a:p>
          <a:p>
            <a:r>
              <a:rPr lang="en-US" dirty="0"/>
              <a:t>Fails to show a link to a page</a:t>
            </a:r>
          </a:p>
          <a:p>
            <a:r>
              <a:rPr lang="en-US" dirty="0"/>
              <a:t>Fails to find a page that exists (217Lu)</a:t>
            </a:r>
          </a:p>
        </p:txBody>
      </p:sp>
    </p:spTree>
    <p:extLst>
      <p:ext uri="{BB962C8B-B14F-4D97-AF65-F5344CB8AC3E}">
        <p14:creationId xmlns:p14="http://schemas.microsoft.com/office/powerpoint/2010/main" val="387443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CB36-D716-489E-AC3C-9A61098D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14" y="2237468"/>
            <a:ext cx="10515600" cy="1325563"/>
          </a:xfrm>
        </p:spPr>
        <p:txBody>
          <a:bodyPr/>
          <a:lstStyle/>
          <a:p>
            <a:r>
              <a:rPr lang="en-US" dirty="0"/>
              <a:t>Problem - Excessive irrelevant returns </a:t>
            </a:r>
          </a:p>
        </p:txBody>
      </p:sp>
    </p:spTree>
    <p:extLst>
      <p:ext uri="{BB962C8B-B14F-4D97-AF65-F5344CB8AC3E}">
        <p14:creationId xmlns:p14="http://schemas.microsoft.com/office/powerpoint/2010/main" val="26260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F67A-7CD9-4E08-8B3E-22E35CF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duplicate images inconsistent page links</a:t>
            </a:r>
          </a:p>
        </p:txBody>
      </p:sp>
    </p:spTree>
    <p:extLst>
      <p:ext uri="{BB962C8B-B14F-4D97-AF65-F5344CB8AC3E}">
        <p14:creationId xmlns:p14="http://schemas.microsoft.com/office/powerpoint/2010/main" val="413001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9A132-3A34-49EA-92D4-20246318E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191" y="348342"/>
            <a:ext cx="10472158" cy="5399315"/>
          </a:xfrm>
        </p:spPr>
      </p:pic>
    </p:spTree>
    <p:extLst>
      <p:ext uri="{BB962C8B-B14F-4D97-AF65-F5344CB8AC3E}">
        <p14:creationId xmlns:p14="http://schemas.microsoft.com/office/powerpoint/2010/main" val="287156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49C7-0DB8-4A6A-B30F-45B9F365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2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C131C-D4E8-41F1-9EBB-8DCBF5B7E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754392"/>
            <a:ext cx="7629014" cy="4883625"/>
          </a:xfrm>
        </p:spPr>
      </p:pic>
    </p:spTree>
    <p:extLst>
      <p:ext uri="{BB962C8B-B14F-4D97-AF65-F5344CB8AC3E}">
        <p14:creationId xmlns:p14="http://schemas.microsoft.com/office/powerpoint/2010/main" val="2924094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618F-888F-4CCE-A41A-E50EA41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14" y="180302"/>
            <a:ext cx="10308771" cy="797842"/>
          </a:xfrm>
        </p:spPr>
        <p:txBody>
          <a:bodyPr/>
          <a:lstStyle/>
          <a:p>
            <a:r>
              <a:rPr lang="en-US" dirty="0"/>
              <a:t>Problem: 1 has a link the other not 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3D16-A30D-41DD-8034-AE3AF70C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67743" cy="47872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7E9F8-2572-47FA-B5F2-8BAE2749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412"/>
            <a:ext cx="5939579" cy="4384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097A2-7F5E-4242-AA34-224182A6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23" y="1344413"/>
            <a:ext cx="5765014" cy="4340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3D72A-DDA4-4755-994E-52289E33C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24" y="5813730"/>
            <a:ext cx="3653095" cy="7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0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BA50-D51B-4D4B-9907-2C789383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E0C0-3728-4FCD-9BDC-8F03E2F5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Could this be because it is showing one from the media file another from the page? </a:t>
            </a:r>
          </a:p>
        </p:txBody>
      </p:sp>
    </p:spTree>
    <p:extLst>
      <p:ext uri="{BB962C8B-B14F-4D97-AF65-F5344CB8AC3E}">
        <p14:creationId xmlns:p14="http://schemas.microsoft.com/office/powerpoint/2010/main" val="369162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1B4D-F20C-4149-8859-7AE4A78C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Titles not showing in a image search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9FC89-10D9-4E00-A013-95418E5C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60" y="1613275"/>
            <a:ext cx="8271147" cy="47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6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8102-F355-4822-8554-4299D1D2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problem – titles not showing up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B337E-B359-4599-AD72-C725E001F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655" y="1690688"/>
            <a:ext cx="5605432" cy="4928551"/>
          </a:xfrm>
        </p:spPr>
      </p:pic>
    </p:spTree>
    <p:extLst>
      <p:ext uri="{BB962C8B-B14F-4D97-AF65-F5344CB8AC3E}">
        <p14:creationId xmlns:p14="http://schemas.microsoft.com/office/powerpoint/2010/main" val="26890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EBDD-861F-4851-8E1C-D53A3EB0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17686" cy="1841046"/>
          </a:xfrm>
        </p:spPr>
        <p:txBody>
          <a:bodyPr>
            <a:normAutofit fontScale="90000"/>
          </a:bodyPr>
          <a:lstStyle/>
          <a:p>
            <a:r>
              <a:rPr lang="en-US" dirty="0"/>
              <a:t>Only one highlighted caption shows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530C4-B862-4F16-9620-3330940F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16" y="0"/>
            <a:ext cx="6157362" cy="6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3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6D24-AED9-40F0-A9C6-324A553B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when I search that image by name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D30EB-16B4-47EE-BBA0-025E4ECF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35" y="1859713"/>
            <a:ext cx="9128318" cy="46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9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35B4-5320-4303-A14A-8C8898F2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get 5 examples only 1 has a caption (#3)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D85C9-6CC8-435A-97FE-4B24233B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93" y="1088572"/>
            <a:ext cx="8962422" cy="43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E4AAE0-4932-4358-A09C-273CE2C99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78" y="464458"/>
            <a:ext cx="11535248" cy="61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8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F027-8424-463F-935D-8DF26BD4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74143" cy="6365875"/>
          </a:xfrm>
        </p:spPr>
        <p:txBody>
          <a:bodyPr/>
          <a:lstStyle/>
          <a:p>
            <a:r>
              <a:rPr lang="en-US" dirty="0"/>
              <a:t>Only # 4 of 5 has links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35A44-7B7A-45EB-B87F-E54D107D1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76" y="127000"/>
            <a:ext cx="6984834" cy="6604000"/>
          </a:xfrm>
        </p:spPr>
      </p:pic>
    </p:spTree>
    <p:extLst>
      <p:ext uri="{BB962C8B-B14F-4D97-AF65-F5344CB8AC3E}">
        <p14:creationId xmlns:p14="http://schemas.microsoft.com/office/powerpoint/2010/main" val="343409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6F55-E937-40EC-9E02-6250DA15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Problem -  highlighting in text or caption in the Page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BD82D-DAC4-4085-B20E-5B58E7A97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753" y="1987828"/>
            <a:ext cx="8378705" cy="450504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05379-5B4E-4F19-BE27-4EC80F3BD7FF}"/>
              </a:ext>
            </a:extLst>
          </p:cNvPr>
          <p:cNvSpPr/>
          <p:nvPr/>
        </p:nvSpPr>
        <p:spPr>
          <a:xfrm>
            <a:off x="8084457" y="4354285"/>
            <a:ext cx="2336800" cy="725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438C-5981-4DF1-80C9-E288F1966D2D}"/>
              </a:ext>
            </a:extLst>
          </p:cNvPr>
          <p:cNvSpPr/>
          <p:nvPr/>
        </p:nvSpPr>
        <p:spPr>
          <a:xfrm>
            <a:off x="4840514" y="3581400"/>
            <a:ext cx="2336800" cy="43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0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5E23-1557-4705-A5AC-6FCD4966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1323068"/>
            <a:ext cx="3385457" cy="4540703"/>
          </a:xfrm>
        </p:spPr>
        <p:txBody>
          <a:bodyPr/>
          <a:lstStyle/>
          <a:p>
            <a:r>
              <a:rPr lang="en-US" dirty="0"/>
              <a:t>Highlight on page links is good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5D8DB-89EF-4B8C-8EB2-9520E9359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959" y="239259"/>
            <a:ext cx="6514841" cy="6253615"/>
          </a:xfrm>
        </p:spPr>
      </p:pic>
    </p:spTree>
    <p:extLst>
      <p:ext uri="{BB962C8B-B14F-4D97-AF65-F5344CB8AC3E}">
        <p14:creationId xmlns:p14="http://schemas.microsoft.com/office/powerpoint/2010/main" val="145642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C0BC-F257-41B6-BCBB-FCAFA032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118382"/>
            <a:ext cx="2819400" cy="5803447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when you go </a:t>
            </a:r>
            <a:br>
              <a:rPr lang="en-US" dirty="0"/>
            </a:br>
            <a:r>
              <a:rPr lang="en-US" dirty="0"/>
              <a:t>to the page pulmonary embolism “</a:t>
            </a:r>
            <a:r>
              <a:rPr lang="en-US" dirty="0" err="1"/>
              <a:t>pulm</a:t>
            </a:r>
            <a:r>
              <a:rPr lang="en-US" dirty="0"/>
              <a:t> </a:t>
            </a:r>
            <a:r>
              <a:rPr lang="en-US" dirty="0" err="1"/>
              <a:t>emb</a:t>
            </a:r>
            <a:r>
              <a:rPr lang="en-US" dirty="0"/>
              <a:t>” is not highlighted in the  text or caption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A567EE-E8CF-4EBA-B516-5E925FA75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571" y="604392"/>
            <a:ext cx="5005914" cy="564921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947388-9D99-417A-BBDA-9FA41484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7" y="2948782"/>
            <a:ext cx="5330372" cy="23779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ADF676-87B5-4878-852D-C4706982EBAB}"/>
              </a:ext>
            </a:extLst>
          </p:cNvPr>
          <p:cNvSpPr/>
          <p:nvPr/>
        </p:nvSpPr>
        <p:spPr>
          <a:xfrm>
            <a:off x="3451528" y="1415143"/>
            <a:ext cx="128738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14E746-7D22-4A3E-BC45-8D96254845DC}"/>
              </a:ext>
            </a:extLst>
          </p:cNvPr>
          <p:cNvSpPr/>
          <p:nvPr/>
        </p:nvSpPr>
        <p:spPr>
          <a:xfrm>
            <a:off x="6560457" y="5065485"/>
            <a:ext cx="128738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02F7-033C-463A-AA16-6AC2843D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get 4783 returns – Why?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77972-59EB-4DA3-B849-78A1AA6E9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704" y="1955733"/>
            <a:ext cx="9361670" cy="341455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3387CD-7E4F-4A05-938F-AE3794A128CC}"/>
              </a:ext>
            </a:extLst>
          </p:cNvPr>
          <p:cNvSpPr/>
          <p:nvPr/>
        </p:nvSpPr>
        <p:spPr>
          <a:xfrm>
            <a:off x="4789714" y="2902857"/>
            <a:ext cx="2351315" cy="8563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B3C6-E5C3-4035-9C41-8C7A4273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27"/>
            <a:ext cx="10515600" cy="1325563"/>
          </a:xfrm>
        </p:spPr>
        <p:txBody>
          <a:bodyPr/>
          <a:lstStyle/>
          <a:p>
            <a:r>
              <a:rPr lang="en-US" dirty="0"/>
              <a:t>When I search the term “heart aneurysm” I get 108 returns This is more accurate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D95BD-A2C6-40E6-B74D-8331C9FE4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168" y="1528090"/>
            <a:ext cx="8086746" cy="496478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8C0816-A5EF-43EC-AEB1-D1618584B0E5}"/>
              </a:ext>
            </a:extLst>
          </p:cNvPr>
          <p:cNvSpPr/>
          <p:nvPr/>
        </p:nvSpPr>
        <p:spPr>
          <a:xfrm>
            <a:off x="8665029" y="2598056"/>
            <a:ext cx="1959428" cy="2555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A7AFD-F058-4156-B156-F87D829EAF59}"/>
              </a:ext>
            </a:extLst>
          </p:cNvPr>
          <p:cNvSpPr/>
          <p:nvPr/>
        </p:nvSpPr>
        <p:spPr>
          <a:xfrm>
            <a:off x="5196114" y="2177143"/>
            <a:ext cx="2061029" cy="8708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CFBE-F3B1-4E78-82B2-E859A37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5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1893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FAC8-0CBF-49C8-9BC6-FD672281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Also note when I only search the category “heart “ I get a lesser number than greater number  of returns 4384 vs 4783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C8DFE-931B-46AD-95A8-349E7720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1" y="1908403"/>
            <a:ext cx="11377563" cy="47727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D4276C-79F3-4F25-8774-1C06785A844C}"/>
              </a:ext>
            </a:extLst>
          </p:cNvPr>
          <p:cNvSpPr/>
          <p:nvPr/>
        </p:nvSpPr>
        <p:spPr>
          <a:xfrm>
            <a:off x="3251200" y="3585028"/>
            <a:ext cx="2351315" cy="8563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DBFDC-02EA-43F1-A19A-0DD81DC00AAF}"/>
              </a:ext>
            </a:extLst>
          </p:cNvPr>
          <p:cNvSpPr/>
          <p:nvPr/>
        </p:nvSpPr>
        <p:spPr>
          <a:xfrm>
            <a:off x="8077200" y="3156856"/>
            <a:ext cx="3810000" cy="11829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CFBE-F3B1-4E78-82B2-E859A37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5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1205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88D3-A49E-4077-AA05-8610DD1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01" y="249010"/>
            <a:ext cx="3191740" cy="504870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are we including in the search when we are searching category heart ? </a:t>
            </a:r>
            <a:br>
              <a:rPr lang="en-US" sz="2800" dirty="0"/>
            </a:br>
            <a:r>
              <a:rPr lang="en-US" sz="2800" dirty="0"/>
              <a:t>1 – title</a:t>
            </a:r>
            <a:br>
              <a:rPr lang="en-US" sz="2800" dirty="0"/>
            </a:br>
            <a:r>
              <a:rPr lang="en-US" sz="2800" dirty="0"/>
              <a:t>2 - caption</a:t>
            </a:r>
            <a:br>
              <a:rPr lang="en-US" sz="2800" dirty="0"/>
            </a:br>
            <a:r>
              <a:rPr lang="en-US" sz="2800" dirty="0"/>
              <a:t>3- Page from domain?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3 is true then we should exclude from now on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DD1C7-C7FE-4CCB-A71A-94414936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616" y="249010"/>
            <a:ext cx="7888159" cy="48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5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480</Words>
  <Application>Microsoft Office PowerPoint</Application>
  <PresentationFormat>Widescreen</PresentationFormat>
  <Paragraphs>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Problems 9/18</vt:lpstr>
      <vt:lpstr>Problem - Excessive irrelevant returns </vt:lpstr>
      <vt:lpstr>PowerPoint Presentation</vt:lpstr>
      <vt:lpstr>I get 4783 returns – Why?</vt:lpstr>
      <vt:lpstr>When I search the term “heart aneurysm” I get 108 returns This is more accurate</vt:lpstr>
      <vt:lpstr>Why?</vt:lpstr>
      <vt:lpstr>Also note when I only search the category “heart “ I get a lesser number than greater number  of returns 4384 vs 4783</vt:lpstr>
      <vt:lpstr>Why?</vt:lpstr>
      <vt:lpstr>What are we including in the search when we are searching category heart ?  1 – title 2 - caption 3- Page from domain?   If 3 is true then we should exclude from now on  </vt:lpstr>
      <vt:lpstr>Next problem Duplicates triplicates  Why? </vt:lpstr>
      <vt:lpstr>Problem: Same image coming up multiple times </vt:lpstr>
      <vt:lpstr>PowerPoint Presentation</vt:lpstr>
      <vt:lpstr>Problem – Why do we have multiple images? </vt:lpstr>
      <vt:lpstr>PowerPoint Presentation</vt:lpstr>
      <vt:lpstr>When I go to the non beta site and go to  https://lungs.thecommonvein.net/217lu-pneumomediastinum/</vt:lpstr>
      <vt:lpstr>And when I do a pages search for 217Lu on the Beta site I get “No Pages”</vt:lpstr>
      <vt:lpstr>When I search the image name of that image which is   chest-lungs-pneumomedistinum-004-CT-trauma on the Beta site  </vt:lpstr>
      <vt:lpstr>I get highlight but no link to the page but do get a caption</vt:lpstr>
      <vt:lpstr>So multiple problems here</vt:lpstr>
      <vt:lpstr>Another example duplicate images inconsistent page links</vt:lpstr>
      <vt:lpstr>PowerPoint Presentation</vt:lpstr>
      <vt:lpstr>Result – 2 images</vt:lpstr>
      <vt:lpstr>Problem: 1 has a link the other not  Why? </vt:lpstr>
      <vt:lpstr>Reason? </vt:lpstr>
      <vt:lpstr>Problem Titles not showing in a image search </vt:lpstr>
      <vt:lpstr>Next problem – titles not showing up </vt:lpstr>
      <vt:lpstr>Only one highlighted caption shows</vt:lpstr>
      <vt:lpstr>And when I search that image by name </vt:lpstr>
      <vt:lpstr>I get 5 examples only 1 has a caption (#3) </vt:lpstr>
      <vt:lpstr>Only # 4 of 5 has links</vt:lpstr>
      <vt:lpstr>Next Problem -  highlighting in text or caption in the Page </vt:lpstr>
      <vt:lpstr>Highlight on page links is good</vt:lpstr>
      <vt:lpstr>But when you go  to the page pulmonary embolism “pulm emb” is not highlighted in the  text or caption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9/16</dc:title>
  <dc:creator>Fisher, Naomi Deirdre,M.D.</dc:creator>
  <cp:lastModifiedBy>Fisher, Naomi Deirdre,M.D.</cp:lastModifiedBy>
  <cp:revision>8</cp:revision>
  <dcterms:created xsi:type="dcterms:W3CDTF">2023-09-16T12:03:07Z</dcterms:created>
  <dcterms:modified xsi:type="dcterms:W3CDTF">2023-09-18T12:18:05Z</dcterms:modified>
</cp:coreProperties>
</file>